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E6DF-91B4-42AE-BBA7-2D1D3FCBCE84}" type="datetimeFigureOut">
              <a:rPr lang="fr-FR" smtClean="0"/>
              <a:t>17/06/2012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BCA9C-6948-403F-811D-9B8A5411195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E6DF-91B4-42AE-BBA7-2D1D3FCBCE84}" type="datetimeFigureOut">
              <a:rPr lang="fr-FR" smtClean="0"/>
              <a:t>17/06/2012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BCA9C-6948-403F-811D-9B8A541119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E6DF-91B4-42AE-BBA7-2D1D3FCBCE84}" type="datetimeFigureOut">
              <a:rPr lang="fr-FR" smtClean="0"/>
              <a:t>17/06/2012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BCA9C-6948-403F-811D-9B8A541119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E6DF-91B4-42AE-BBA7-2D1D3FCBCE84}" type="datetimeFigureOut">
              <a:rPr lang="fr-FR" smtClean="0"/>
              <a:t>17/06/2012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BCA9C-6948-403F-811D-9B8A541119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E6DF-91B4-42AE-BBA7-2D1D3FCBCE84}" type="datetimeFigureOut">
              <a:rPr lang="fr-FR" smtClean="0"/>
              <a:t>17/06/2012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12BCA9C-6948-403F-811D-9B8A54111957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E6DF-91B4-42AE-BBA7-2D1D3FCBCE84}" type="datetimeFigureOut">
              <a:rPr lang="fr-FR" smtClean="0"/>
              <a:t>17/06/2012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BCA9C-6948-403F-811D-9B8A541119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E6DF-91B4-42AE-BBA7-2D1D3FCBCE84}" type="datetimeFigureOut">
              <a:rPr lang="fr-FR" smtClean="0"/>
              <a:t>17/06/2012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BCA9C-6948-403F-811D-9B8A541119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E6DF-91B4-42AE-BBA7-2D1D3FCBCE84}" type="datetimeFigureOut">
              <a:rPr lang="fr-FR" smtClean="0"/>
              <a:t>17/06/2012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BCA9C-6948-403F-811D-9B8A541119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E6DF-91B4-42AE-BBA7-2D1D3FCBCE84}" type="datetimeFigureOut">
              <a:rPr lang="fr-FR" smtClean="0"/>
              <a:t>17/06/2012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BCA9C-6948-403F-811D-9B8A541119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E6DF-91B4-42AE-BBA7-2D1D3FCBCE84}" type="datetimeFigureOut">
              <a:rPr lang="fr-FR" smtClean="0"/>
              <a:t>17/06/2012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BCA9C-6948-403F-811D-9B8A541119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E6DF-91B4-42AE-BBA7-2D1D3FCBCE84}" type="datetimeFigureOut">
              <a:rPr lang="fr-FR" smtClean="0"/>
              <a:t>17/06/2012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BCA9C-6948-403F-811D-9B8A541119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497E6DF-91B4-42AE-BBA7-2D1D3FCBCE84}" type="datetimeFigureOut">
              <a:rPr lang="fr-FR" smtClean="0"/>
              <a:t>17/06/2012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12BCA9C-6948-403F-811D-9B8A54111957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sked.gov.sk.ca/docs/francais/fransk/fran/elem/doml.html#2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 </a:t>
            </a:r>
            <a:br>
              <a:rPr lang="fr-FR" dirty="0"/>
            </a:br>
            <a:r>
              <a:rPr lang="fr-FR" b="1" i="1" dirty="0"/>
              <a:t>Les stratégies de lecture en compréhension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707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effectLst/>
                <a:hlinkClick r:id="rId2"/>
              </a:rPr>
              <a:t>Stratégies métacognitives en lecture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fr-FR" dirty="0"/>
              <a:t>J'aborde le texte de façon active et critique.</a:t>
            </a:r>
          </a:p>
          <a:p>
            <a:pPr lvl="0"/>
            <a:r>
              <a:rPr lang="fr-FR" dirty="0"/>
              <a:t>J'ai conscience de mes connaissances et de mes habiletés et je les applique pour mieux pénétrer le texte.</a:t>
            </a:r>
          </a:p>
          <a:p>
            <a:pPr lvl="0"/>
            <a:r>
              <a:rPr lang="fr-FR" dirty="0"/>
              <a:t>Je connais mes forces et mes faiblesses.</a:t>
            </a:r>
          </a:p>
          <a:p>
            <a:pPr lvl="0"/>
            <a:r>
              <a:rPr lang="fr-FR" dirty="0"/>
              <a:t>Je sais quand, pourquoi et comment appliquer mes stratégies de lecture.</a:t>
            </a:r>
          </a:p>
          <a:p>
            <a:pPr lvl="0"/>
            <a:r>
              <a:rPr lang="fr-FR" dirty="0"/>
              <a:t>J'utilise de façon judicieuse mes connaissances sur la présentation des textes: genres, structures, etc.</a:t>
            </a:r>
          </a:p>
          <a:p>
            <a:r>
              <a:rPr lang="fr-FR" dirty="0"/>
              <a:t>Je discute en connaissance de cause de mes stratégies métacognitives et de mes expériences avec le processus de lecture.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933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effectLst/>
              </a:rPr>
              <a:t>Le pré lecture (Avant la lecture)</a:t>
            </a:r>
            <a:br>
              <a:rPr lang="fr-FR" dirty="0">
                <a:effectLst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 Activer ses connaissances </a:t>
            </a:r>
            <a:r>
              <a:rPr lang="fr-FR" dirty="0" smtClean="0"/>
              <a:t>antérieures</a:t>
            </a:r>
          </a:p>
          <a:p>
            <a:r>
              <a:rPr lang="fr-FR" dirty="0"/>
              <a:t>Faire des </a:t>
            </a:r>
            <a:r>
              <a:rPr lang="fr-FR" dirty="0" smtClean="0"/>
              <a:t>prédictions</a:t>
            </a:r>
          </a:p>
          <a:p>
            <a:r>
              <a:rPr lang="fr-FR" dirty="0"/>
              <a:t>Faire le survol du texte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027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850106"/>
          </a:xfrm>
        </p:spPr>
        <p:txBody>
          <a:bodyPr/>
          <a:lstStyle/>
          <a:p>
            <a:r>
              <a:rPr lang="fr-FR" dirty="0">
                <a:effectLst/>
              </a:rPr>
              <a:t>Pendant la lecture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608"/>
          </a:xfrm>
        </p:spPr>
        <p:txBody>
          <a:bodyPr>
            <a:normAutofit lnSpcReduction="10000"/>
          </a:bodyPr>
          <a:lstStyle/>
          <a:p>
            <a:r>
              <a:rPr lang="fr-FR" sz="2400" dirty="0" smtClean="0"/>
              <a:t>Identifier les mots nouveaux et les reconnaître</a:t>
            </a:r>
          </a:p>
          <a:p>
            <a:r>
              <a:rPr lang="fr-FR" sz="2400" dirty="0" smtClean="0"/>
              <a:t>Segmenter une phrase</a:t>
            </a:r>
          </a:p>
          <a:p>
            <a:r>
              <a:rPr lang="fr-FR" sz="2400" dirty="0" smtClean="0"/>
              <a:t>Interpréter les préfixes et les suffixes</a:t>
            </a:r>
          </a:p>
          <a:p>
            <a:r>
              <a:rPr lang="fr-FR" sz="2400" dirty="0" smtClean="0"/>
              <a:t>Utiliser le contexte pour trouver le sens d'un mot nouveau</a:t>
            </a:r>
          </a:p>
          <a:p>
            <a:r>
              <a:rPr lang="fr-FR" sz="2400" dirty="0" smtClean="0"/>
              <a:t>Interpréter le sens des marqueurs de relation</a:t>
            </a:r>
          </a:p>
          <a:p>
            <a:r>
              <a:rPr lang="fr-FR" sz="2400" dirty="0" smtClean="0"/>
              <a:t>Interpréter la référence: la relation entre le mot de substitution et son référent</a:t>
            </a:r>
          </a:p>
          <a:p>
            <a:r>
              <a:rPr lang="fr-FR" sz="2400" dirty="0" smtClean="0"/>
              <a:t> Faire des inférences</a:t>
            </a:r>
          </a:p>
          <a:p>
            <a:r>
              <a:rPr lang="fr-FR" sz="2400" dirty="0" smtClean="0"/>
              <a:t>Gérer sa compréhension</a:t>
            </a:r>
          </a:p>
          <a:p>
            <a:r>
              <a:rPr lang="fr-FR" sz="2400" dirty="0" smtClean="0"/>
              <a:t>Identifier l'idée principale</a:t>
            </a:r>
          </a:p>
          <a:p>
            <a:r>
              <a:rPr lang="fr-FR" sz="2400" dirty="0"/>
              <a:t>Dégager la structure narrative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94933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Après la lecture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Comparer avec les autres</a:t>
            </a:r>
          </a:p>
          <a:p>
            <a:r>
              <a:rPr lang="fr-FR" dirty="0" smtClean="0"/>
              <a:t>Relire pour valider sa compréhension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933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</TotalTime>
  <Words>188</Words>
  <Application>Microsoft Office PowerPoint</Application>
  <PresentationFormat>Affichage à l'écran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Apex</vt:lpstr>
      <vt:lpstr>  Les stratégies de lecture en compréhension  </vt:lpstr>
      <vt:lpstr>Stratégies métacognitives en lecture</vt:lpstr>
      <vt:lpstr>Le pré lecture (Avant la lecture) </vt:lpstr>
      <vt:lpstr>Pendant la lecture</vt:lpstr>
      <vt:lpstr>Après la lecture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stratégies de lecture en compréhension</dc:title>
  <dc:creator>Ludovic</dc:creator>
  <cp:lastModifiedBy>Ludovic</cp:lastModifiedBy>
  <cp:revision>2</cp:revision>
  <dcterms:created xsi:type="dcterms:W3CDTF">2012-06-17T07:36:39Z</dcterms:created>
  <dcterms:modified xsi:type="dcterms:W3CDTF">2012-06-17T07:48:06Z</dcterms:modified>
</cp:coreProperties>
</file>