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635" autoAdjust="0"/>
  </p:normalViewPr>
  <p:slideViewPr>
    <p:cSldViewPr>
      <p:cViewPr varScale="1">
        <p:scale>
          <a:sx n="89" d="100"/>
          <a:sy n="89" d="100"/>
        </p:scale>
        <p:origin x="-102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884C2-557D-4B02-BECF-8371D7215E5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B6C9B-2C64-4C50-A716-0A0A4F16F0A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3C365-47DD-4768-8D8B-9AECE6A96CA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E60CB-C9D9-4AAF-AA56-BAADEA68BA1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441F5-0B6D-4505-90DF-DBC6DCB9BA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DA752-1269-4281-9B74-3A48D42800D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0F9C9-817D-4453-9D31-9EF93371BDC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AEFA9-5DED-42A1-AE40-C5038E4B26C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82940-4ED6-48FB-A5EB-3218F0E8362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3EEC0-D963-47E4-8ED3-F350C21F2A6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29728-8C27-4C0A-85EB-003347DA86B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37970D2-D920-4A74-98BD-4E5C5F89E12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Que se cache-t-il derrière?</a:t>
            </a:r>
          </a:p>
        </p:txBody>
      </p:sp>
      <p:pic>
        <p:nvPicPr>
          <p:cNvPr id="20484" name="Picture 3" descr="E:\MAxcf.png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70250" y="2306638"/>
            <a:ext cx="2603500" cy="3111500"/>
          </a:xfrm>
          <a:noFill/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E:\MBxcf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0" y="1873250"/>
            <a:ext cx="260350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E:\MCxcf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0" y="1873250"/>
            <a:ext cx="260350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E:\MDxcf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0" y="1873250"/>
            <a:ext cx="260350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E:\MExcf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0" y="1873250"/>
            <a:ext cx="260350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 descr="E:\MFxcf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0" y="1873250"/>
            <a:ext cx="260350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:\MGxcf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0" y="1873250"/>
            <a:ext cx="260350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</Words>
  <Application>Microsoft Office PowerPoint</Application>
  <PresentationFormat>Affichage à l'écran (4:3)</PresentationFormat>
  <Paragraphs>1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Arial</vt:lpstr>
      <vt:lpstr>Calibri</vt:lpstr>
      <vt:lpstr>Modèle par défaut</vt:lpstr>
      <vt:lpstr>Que se cache-t-il derrière?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Company>Cité Universitaire de Dembeni - Mayotte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stagiaire</dc:creator>
  <cp:lastModifiedBy>Académie de Mayotte</cp:lastModifiedBy>
  <cp:revision>17</cp:revision>
  <dcterms:created xsi:type="dcterms:W3CDTF">2013-06-12T04:20:18Z</dcterms:created>
  <dcterms:modified xsi:type="dcterms:W3CDTF">2013-06-17T08:20:09Z</dcterms:modified>
</cp:coreProperties>
</file>