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56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D9C5-65A3-4DED-B32E-A685D0A6912F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C850-6F76-4B93-B1B9-5A5E0A92024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3082-7546-47F8-B88A-DF31CF1DBDBE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B0B48-5655-473A-9F65-8A9EDDDC3C6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DC8A-B111-410F-BA5F-8C77A8147A5B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1E61-1B47-4730-A61C-27E3D5D81B9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FD43D-021E-4FA4-B30C-AC5FBFA77937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E6F6-FD29-480D-8E94-BC7F6D0D93C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C83D-0DBE-497B-A221-5A69D4A904B1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E89A-2631-479E-A9CC-53C5F5103BB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9269-6844-4213-96FD-D5EE5250E19C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AC090-6F66-491E-9771-3A0FB4A8242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07E12-C2DC-4832-BE21-F1CE51DB0B0D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3A2FF-9004-477E-96C1-2E5E4D00BDD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EBCE-8240-4C73-9CC6-2F1C16FC6060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DABE8-AAC9-44D6-B7D5-4DE91DAC891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982D9-8E71-4F2B-8F88-6BBA23184A0E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311C-E2AC-4492-B378-ACE6183F313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9959-E1D5-42E0-B8AE-56D6439869F4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21006-2E40-4801-BACA-46FF9018330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33FAB-BA45-4CA9-AD73-947ACD1AA1C7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2D17-906E-4990-8CEE-C3D0C59BDE3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FFD727-B2A9-4DD4-B8FB-7CED8030901F}" type="datetimeFigureOut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E7A689-7D2C-42C0-B9DF-5DB6ECFA632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Que se cache-t-il </a:t>
            </a:r>
            <a:r>
              <a:rPr lang="fr-FR" b="1" dirty="0" smtClean="0">
                <a:solidFill>
                  <a:srgbClr val="0070C0"/>
                </a:solidFill>
              </a:rPr>
              <a:t>derrière cette </a:t>
            </a:r>
            <a:r>
              <a:rPr lang="fr-FR" b="1" smtClean="0">
                <a:solidFill>
                  <a:srgbClr val="0070C0"/>
                </a:solidFill>
              </a:rPr>
              <a:t>image noire?</a:t>
            </a:r>
            <a:endParaRPr lang="fr-FR" b="1" smtClean="0">
              <a:solidFill>
                <a:srgbClr val="0070C0"/>
              </a:solidFill>
            </a:endParaRPr>
          </a:p>
        </p:txBody>
      </p:sp>
      <p:pic>
        <p:nvPicPr>
          <p:cNvPr id="13314" name="Espace réservé du contenu 4" descr="1-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484313"/>
            <a:ext cx="8208963" cy="49942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14338" name="Espace réservé du contenu 5" descr="METEOR CRATER VU PAR D'AVION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60350"/>
            <a:ext cx="8597900" cy="61928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15362" name="Espace réservé du contenu 3" descr="METEOR CRATER VU PAR D'AVION 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60350"/>
            <a:ext cx="8532813" cy="62642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16386" name="Espace réservé du contenu 3" descr="METEOR CRATER VU PAR D'AVION 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60350"/>
            <a:ext cx="8605838" cy="61928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17410" name="Espace réservé du contenu 3" descr="METEOR CRATER VU PAR D'AVION 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60350"/>
            <a:ext cx="8562975" cy="60483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18434" name="Espace réservé du contenu 3" descr="METEOR CRATER VU PAR D'AVION 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0350"/>
            <a:ext cx="8424862" cy="58658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792163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pic>
        <p:nvPicPr>
          <p:cNvPr id="19459" name="Image 4" descr="METEOR CRATER VU PAR D'AVION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76250"/>
            <a:ext cx="82629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</Words>
  <Application>Microsoft Office PowerPoint</Application>
  <PresentationFormat>Affichage à l'écran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Que se cache-t-il derrière cette image noire?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Samsung</dc:creator>
  <cp:lastModifiedBy>BARROIS LUDOVIC</cp:lastModifiedBy>
  <cp:revision>6</cp:revision>
  <dcterms:created xsi:type="dcterms:W3CDTF">2013-06-13T15:55:43Z</dcterms:created>
  <dcterms:modified xsi:type="dcterms:W3CDTF">2013-06-20T07:48:49Z</dcterms:modified>
</cp:coreProperties>
</file>