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6B2E6B4-4C2C-4FD8-BCCC-CF9FED85B598}" type="datetimeFigureOut">
              <a:rPr lang="fr-FR" smtClean="0"/>
              <a:pPr/>
              <a:t>20/05/2013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CC8F7C-22E4-4120-AD5E-D3985C81E5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E6B4-4C2C-4FD8-BCCC-CF9FED85B598}" type="datetimeFigureOut">
              <a:rPr lang="fr-FR" smtClean="0"/>
              <a:pPr/>
              <a:t>20/05/2013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8F7C-22E4-4120-AD5E-D3985C81E5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E6B4-4C2C-4FD8-BCCC-CF9FED85B598}" type="datetimeFigureOut">
              <a:rPr lang="fr-FR" smtClean="0"/>
              <a:pPr/>
              <a:t>20/05/2013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8F7C-22E4-4120-AD5E-D3985C81E5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B2E6B4-4C2C-4FD8-BCCC-CF9FED85B598}" type="datetimeFigureOut">
              <a:rPr lang="fr-FR" smtClean="0"/>
              <a:pPr/>
              <a:t>20/05/2013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CC8F7C-22E4-4120-AD5E-D3985C81E5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6B2E6B4-4C2C-4FD8-BCCC-CF9FED85B598}" type="datetimeFigureOut">
              <a:rPr lang="fr-FR" smtClean="0"/>
              <a:pPr/>
              <a:t>20/05/2013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CC8F7C-22E4-4120-AD5E-D3985C81E5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E6B4-4C2C-4FD8-BCCC-CF9FED85B598}" type="datetimeFigureOut">
              <a:rPr lang="fr-FR" smtClean="0"/>
              <a:pPr/>
              <a:t>20/05/2013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8F7C-22E4-4120-AD5E-D3985C81E5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E6B4-4C2C-4FD8-BCCC-CF9FED85B598}" type="datetimeFigureOut">
              <a:rPr lang="fr-FR" smtClean="0"/>
              <a:pPr/>
              <a:t>20/05/2013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8F7C-22E4-4120-AD5E-D3985C81E5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B2E6B4-4C2C-4FD8-BCCC-CF9FED85B598}" type="datetimeFigureOut">
              <a:rPr lang="fr-FR" smtClean="0"/>
              <a:pPr/>
              <a:t>20/05/2013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CC8F7C-22E4-4120-AD5E-D3985C81E5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E6B4-4C2C-4FD8-BCCC-CF9FED85B598}" type="datetimeFigureOut">
              <a:rPr lang="fr-FR" smtClean="0"/>
              <a:pPr/>
              <a:t>20/05/2013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8F7C-22E4-4120-AD5E-D3985C81E5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B2E6B4-4C2C-4FD8-BCCC-CF9FED85B598}" type="datetimeFigureOut">
              <a:rPr lang="fr-FR" smtClean="0"/>
              <a:pPr/>
              <a:t>20/05/2013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CC8F7C-22E4-4120-AD5E-D3985C81E5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B2E6B4-4C2C-4FD8-BCCC-CF9FED85B598}" type="datetimeFigureOut">
              <a:rPr lang="fr-FR" smtClean="0"/>
              <a:pPr/>
              <a:t>20/05/2013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CC8F7C-22E4-4120-AD5E-D3985C81E5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B2E6B4-4C2C-4FD8-BCCC-CF9FED85B598}" type="datetimeFigureOut">
              <a:rPr lang="fr-FR" smtClean="0"/>
              <a:pPr/>
              <a:t>20/05/2013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CC8F7C-22E4-4120-AD5E-D3985C81E5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Click="0" advTm="7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2132856"/>
            <a:ext cx="6172200" cy="1584176"/>
          </a:xfrm>
        </p:spPr>
        <p:txBody>
          <a:bodyPr/>
          <a:lstStyle/>
          <a:p>
            <a:r>
              <a:rPr lang="fr-FR" dirty="0" smtClean="0"/>
              <a:t>CACHE-CACHE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4437112"/>
            <a:ext cx="6172200" cy="151216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A ton avis que se cache </a:t>
            </a:r>
            <a:r>
              <a:rPr lang="fr-FR" sz="2400" dirty="0" smtClean="0"/>
              <a:t>t-il derrière l’image suivante?</a:t>
            </a:r>
            <a:endParaRPr lang="fr-FR" sz="2400" dirty="0"/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-vercingetorix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86" y="764703"/>
            <a:ext cx="7700238" cy="5282363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-vercingetorix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218" y="692696"/>
            <a:ext cx="7949222" cy="5453166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-vercingetor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656" y="676002"/>
            <a:ext cx="8372808" cy="5743747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-vercingetorix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992888" cy="5483121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-vercingetorix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08096" cy="5562154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-vercingetorix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8173146" cy="5606778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-vercingetorix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872595" cy="5400600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-vercingetorix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122" y="908720"/>
            <a:ext cx="7557691" cy="5184576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-vercingetorix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218" y="692696"/>
            <a:ext cx="7977563" cy="5472608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-vercingetorix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250" y="620688"/>
            <a:ext cx="8054190" cy="5525174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</TotalTime>
  <Words>12</Words>
  <Application>Microsoft Office PowerPoint</Application>
  <PresentationFormat>Affichage à l'écran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Oriel</vt:lpstr>
      <vt:lpstr>CACHE-CACHE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Cache-cache</dc:title>
  <dc:creator>Mahoresoft</dc:creator>
  <cp:lastModifiedBy>Mahoresoft</cp:lastModifiedBy>
  <cp:revision>12</cp:revision>
  <dcterms:created xsi:type="dcterms:W3CDTF">2013-05-20T18:23:57Z</dcterms:created>
  <dcterms:modified xsi:type="dcterms:W3CDTF">2013-05-20T18:56:18Z</dcterms:modified>
</cp:coreProperties>
</file>