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3E6F-F198-433D-8D77-E833615F2ACC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3776-7D2D-4631-9470-CC6740A235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5F1E-A306-48ED-B8BF-5A2CC8A85CFA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D7600-7622-4F19-880F-ED472FC4D4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DBD9-DC7D-4511-AD2B-333F516BC474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51019-6C0C-4482-B998-DD3B4D2B1F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BC32-560C-4AD4-BBB8-BA4D19D036BF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AEB4-017A-4659-893C-0B75CCF6F8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88576-4101-4624-B096-DCF482F65C11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1B7C-F07E-4ED9-9AAB-251768FAA1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FF08-6652-4B44-85D3-D19EC161E2B5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5914-C49B-44FA-BAF6-1EDAA75987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ED77C-6598-4269-9FA6-20F5FFDCA83E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2C92-35B3-41FB-8C72-185423C617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039D-02FA-402A-8DBA-E80E91053300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4DAA1-CC3B-44B7-A22C-3B2731DA57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37AA-D04B-4753-874E-9532E141B3A9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0D1BB-9C7B-425A-9A03-C89F4F0846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F56C-47CA-499F-8392-D29EFF33E4E0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F1CE1-C749-41EF-B619-CA38E6F694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526C-56FB-4E9C-8F6D-575EECDB3466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71AB-9B93-4AAA-A639-B1F90DB341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advClick="0" advTm="15000">
    <p:wedg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8FD60C-B6E9-46C8-8B9A-1F7D3D2226D9}" type="datetimeFigureOut">
              <a:rPr lang="fr-FR"/>
              <a:pPr>
                <a:defRPr/>
              </a:pPr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DA66A7-A26E-49C3-8F24-78AC607A05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15000">
    <p:wedge/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fr-FR" smtClean="0"/>
              <a:t>QU’EST-CE QUE C’EST?</a:t>
            </a:r>
          </a:p>
        </p:txBody>
      </p:sp>
      <p:sp>
        <p:nvSpPr>
          <p:cNvPr id="13315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FR" sz="2400" smtClean="0">
              <a:solidFill>
                <a:srgbClr val="898989"/>
              </a:solidFill>
            </a:endParaRPr>
          </a:p>
          <a:p>
            <a:pPr eaLnBrk="1" hangingPunct="1"/>
            <a:r>
              <a:rPr lang="fr-FR" sz="2000" smtClean="0">
                <a:solidFill>
                  <a:srgbClr val="898989"/>
                </a:solidFill>
              </a:rPr>
              <a:t>MIKIDADI – ROQUES Groupe A3</a:t>
            </a:r>
          </a:p>
        </p:txBody>
      </p:sp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QUE VOIS – TU?</a:t>
            </a:r>
          </a:p>
        </p:txBody>
      </p:sp>
      <p:pic>
        <p:nvPicPr>
          <p:cNvPr id="14342" name="Picture 6" descr="calqueNoir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QUE VOIS – TU?</a:t>
            </a:r>
          </a:p>
        </p:txBody>
      </p:sp>
      <p:pic>
        <p:nvPicPr>
          <p:cNvPr id="25606" name="Picture 6" descr="calq2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QUE VOIS – TU?</a:t>
            </a:r>
          </a:p>
        </p:txBody>
      </p:sp>
      <p:pic>
        <p:nvPicPr>
          <p:cNvPr id="27653" name="Picture 5" descr="calq3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QUE VOIS – TU?</a:t>
            </a:r>
          </a:p>
        </p:txBody>
      </p:sp>
      <p:pic>
        <p:nvPicPr>
          <p:cNvPr id="28677" name="Picture 5" descr="calq4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QUE VOIS – TU?</a:t>
            </a:r>
          </a:p>
        </p:txBody>
      </p:sp>
      <p:pic>
        <p:nvPicPr>
          <p:cNvPr id="29701" name="Picture 5" descr="calq5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QUE VOIS – TU?</a:t>
            </a:r>
          </a:p>
        </p:txBody>
      </p:sp>
      <p:pic>
        <p:nvPicPr>
          <p:cNvPr id="30725" name="Picture 5" descr="calq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accent2"/>
                </a:solidFill>
              </a:rPr>
              <a:t>UN AQUARIUM !</a:t>
            </a:r>
          </a:p>
        </p:txBody>
      </p:sp>
      <p:pic>
        <p:nvPicPr>
          <p:cNvPr id="31749" name="Picture 5" descr="imageAquarium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600200"/>
            <a:ext cx="5891213" cy="4525963"/>
          </a:xfrm>
        </p:spPr>
      </p:pic>
    </p:spTree>
  </p:cSld>
  <p:clrMapOvr>
    <a:masterClrMapping/>
  </p:clrMapOvr>
  <p:transition advClick="0" advTm="15000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296</TotalTime>
  <Words>27</Words>
  <Application>Microsoft Office PowerPoint</Application>
  <PresentationFormat>Affichage à l'écran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QU’EST-CE QUE C’EST?</vt:lpstr>
      <vt:lpstr>QUE VOIS – TU?</vt:lpstr>
      <vt:lpstr>QUE VOIS – TU?</vt:lpstr>
      <vt:lpstr>QUE VOIS – TU?</vt:lpstr>
      <vt:lpstr>QUE VOIS – TU?</vt:lpstr>
      <vt:lpstr>QUE VOIS – TU?</vt:lpstr>
      <vt:lpstr>QUE VOIS – TU?</vt:lpstr>
      <vt:lpstr>UN AQUARIUM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Production Agricole à Mayotte</dc:title>
  <dc:creator>Roza</dc:creator>
  <cp:lastModifiedBy>Académie de Mayotte</cp:lastModifiedBy>
  <cp:revision>42</cp:revision>
  <dcterms:created xsi:type="dcterms:W3CDTF">2012-09-14T08:22:27Z</dcterms:created>
  <dcterms:modified xsi:type="dcterms:W3CDTF">2012-11-02T08:43:32Z</dcterms:modified>
</cp:coreProperties>
</file>