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56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CBC3-3AAB-476A-B1E6-ACB3646C67D7}" type="datetimeFigureOut">
              <a:rPr lang="fr-FR"/>
              <a:pPr>
                <a:defRPr/>
              </a:pPr>
              <a:t>02/06/2013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7B19-F1DF-472B-BF1D-F6CFE2F3FA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90A16-98C9-433D-AED5-687F6D73CE4E}" type="datetimeFigureOut">
              <a:rPr lang="fr-FR"/>
              <a:pPr>
                <a:defRPr/>
              </a:pPr>
              <a:t>02/06/2013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5A06-9AF4-4991-BE58-84D2679BA1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6450C-F898-4B05-974C-600EDB127D33}" type="datetimeFigureOut">
              <a:rPr lang="fr-FR"/>
              <a:pPr>
                <a:defRPr/>
              </a:pPr>
              <a:t>02/06/2013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D5D5-F645-4FA8-ABC7-08AD051A15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B880-9295-46A3-A21C-9F706371CC84}" type="datetimeFigureOut">
              <a:rPr lang="fr-FR"/>
              <a:pPr>
                <a:defRPr/>
              </a:pPr>
              <a:t>02/06/2013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BE9A-01C1-42E7-A6F3-ADA48666D1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C81C-B225-426D-AC0B-FC5610F21859}" type="datetimeFigureOut">
              <a:rPr lang="fr-FR"/>
              <a:pPr>
                <a:defRPr/>
              </a:pPr>
              <a:t>02/06/2013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8EB8-C3AC-4FE5-9000-FA4985A5CB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55551-5B6E-4C79-A474-B7AB3225CBD0}" type="datetimeFigureOut">
              <a:rPr lang="fr-FR"/>
              <a:pPr>
                <a:defRPr/>
              </a:pPr>
              <a:t>02/06/2013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5549-7F81-4E07-B945-3124D08651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6C9D4-5BAD-4AD4-B4AB-7853358DF042}" type="datetimeFigureOut">
              <a:rPr lang="fr-FR"/>
              <a:pPr>
                <a:defRPr/>
              </a:pPr>
              <a:t>02/06/2013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FCC0-A196-4D73-996B-8331EEE630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6C846-1723-4F83-A783-228CD1C555E0}" type="datetimeFigureOut">
              <a:rPr lang="fr-FR"/>
              <a:pPr>
                <a:defRPr/>
              </a:pPr>
              <a:t>02/06/2013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76EC-E746-4EE0-8367-32933349B4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0CA9-8018-4489-AD53-EB673FD619FB}" type="datetimeFigureOut">
              <a:rPr lang="fr-FR"/>
              <a:pPr>
                <a:defRPr/>
              </a:pPr>
              <a:t>02/06/2013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C197-A3B0-4956-84A1-4113FB2A7F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47DA-F612-4284-8668-CEECFA24E5E9}" type="datetimeFigureOut">
              <a:rPr lang="fr-FR"/>
              <a:pPr>
                <a:defRPr/>
              </a:pPr>
              <a:t>02/06/2013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E493-4D95-47D2-BD79-02F659D417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8A98E-B27C-4D50-B53D-0174D24FA629}" type="datetimeFigureOut">
              <a:rPr lang="fr-FR"/>
              <a:pPr>
                <a:defRPr/>
              </a:pPr>
              <a:t>02/06/2013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71EAB-0E45-4948-8E5B-09E8740DC6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624AC9-146F-460A-BEFC-584A95FEA9B9}" type="datetimeFigureOut">
              <a:rPr lang="fr-FR"/>
              <a:pPr>
                <a:defRPr/>
              </a:pPr>
              <a:t>02/06/2013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041930-F6CD-406C-839F-A38E59E181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mady\Desktop\breughel-6aa3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25036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/>
          </p:cNvSpPr>
          <p:nvPr>
            <p:ph type="ctrTitle" idx="4294967295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r>
              <a:rPr lang="fr-FR" b="1" dirty="0" smtClean="0"/>
              <a:t>DE QUEL TABLEAU </a:t>
            </a:r>
            <a:r>
              <a:rPr lang="fr-FR" b="1" dirty="0" smtClean="0"/>
              <a:t>S’AGIT-IL?</a:t>
            </a:r>
            <a:r>
              <a:rPr lang="fr-FR" dirty="0" smtClean="0"/>
              <a:t> 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mady\Desktop\breughel-6a13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mady\Desktop\breughel-6a14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mady\Desktop\breughel-6a15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mady\Desktop\breughel-6a16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mady\Desktop\breughel-6a17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mady\Desktop\breughel-6a18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mady\Desktop\breughel-6a20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mady\Desktop\breughel-6a21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mady\Desktop\breughel-6aa5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mady\Desktop\breughel-6aa6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mady\Desktop\breughel-6aa7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mady\Desktop\breughel-6aa8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  <p:pic>
        <p:nvPicPr>
          <p:cNvPr id="18435" name="Picture 2" descr="C:\Users\mady\Desktop\breughel-6aa9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mady\Desktop\breughel-6a10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mady\Desktop\breughel-6a11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mady\Desktop\breughel-6a12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</Words>
  <Application>Microsoft Office PowerPoint</Application>
  <PresentationFormat>Affichage à l'écran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DE QUEL TABLEAU S’AGIT-IL?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mady</dc:creator>
  <cp:lastModifiedBy>BARROIS LUDOVIC</cp:lastModifiedBy>
  <cp:revision>28</cp:revision>
  <dcterms:created xsi:type="dcterms:W3CDTF">2013-05-22T13:42:05Z</dcterms:created>
  <dcterms:modified xsi:type="dcterms:W3CDTF">2013-06-02T07:23:44Z</dcterms:modified>
</cp:coreProperties>
</file>