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8c9eb2c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8c9eb2c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8c9eb2c5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8c9eb2c5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8c9eb2c5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8c9eb2c5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8c9eb2c5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8c9eb2c5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8c9eb2c5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8c9eb2c5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8c9eb2c5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8c9eb2c5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8c9eb2c5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8c9eb2c5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4073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 se cache-t-il </a:t>
            </a:r>
            <a:r>
              <a:rPr lang="en"/>
              <a:t>derrière</a:t>
            </a:r>
            <a:r>
              <a:rPr lang="en"/>
              <a:t> cette image noire?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400" y="212850"/>
            <a:ext cx="5018741" cy="376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152400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152400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152400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152400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152400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227975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50" y="152400"/>
            <a:ext cx="64436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