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3088d11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3088d11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3088d118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3088d118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3088d118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3088d118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3088d118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3088d118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3088d118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3088d118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175" y="140750"/>
            <a:ext cx="3552055" cy="37786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 flipH="1">
            <a:off x="77100" y="3919350"/>
            <a:ext cx="90045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dk1"/>
                </a:solidFill>
              </a:rPr>
              <a:t>Mais que se cache-t-il derrière cette image noire?</a:t>
            </a:r>
            <a:endParaRPr sz="2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6225" y="82600"/>
            <a:ext cx="50061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925" y="94225"/>
            <a:ext cx="50061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925" y="94250"/>
            <a:ext cx="50061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925" y="59325"/>
            <a:ext cx="50061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8925" y="152400"/>
            <a:ext cx="500614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