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58bfc0fd2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58bfc0fd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58bfc0fd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58bfc0fd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58bfc0fd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58bfc0fd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58bfc0fd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58bfc0fd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58bfc0fd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58bfc0fd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58bfc0fd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58bfc0fd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58bfc0fd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58bfc0fd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58bfc0fd2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58bfc0fd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58bfc0fd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58bfc0fd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86275" y="4402125"/>
            <a:ext cx="90576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  <a:highlight>
                  <a:srgbClr val="FFFFFF"/>
                </a:highlight>
              </a:rPr>
              <a:t>Que se cache-t-il derrière cette image noire?</a:t>
            </a:r>
            <a:endParaRPr b="1" sz="30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0450" y="523088"/>
            <a:ext cx="5463098" cy="409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6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6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6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6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6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6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6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6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6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