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6b14cd047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6b14cd047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6b14cd04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6b14cd04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6b14cd04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6b14cd04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6b14cd047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6b14cd04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6b14cd04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6b14cd04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6b14cd04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6b14cd04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6b14cd04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6b14cd04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6b14cd047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6b14cd04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b14cd04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b14cd04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87275" y="41037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 se cache-t-il </a:t>
            </a:r>
            <a:r>
              <a:rPr lang="en"/>
              <a:t>derrière</a:t>
            </a:r>
            <a:r>
              <a:rPr lang="en"/>
              <a:t> cette image noire?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6600" y="235225"/>
            <a:ext cx="5093400" cy="386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6588" y="97825"/>
            <a:ext cx="637082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8350" y="152400"/>
            <a:ext cx="637082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3875" y="152400"/>
            <a:ext cx="637082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6588" y="152400"/>
            <a:ext cx="637082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6588" y="56900"/>
            <a:ext cx="637082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6588" y="152400"/>
            <a:ext cx="637082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6588" y="152400"/>
            <a:ext cx="637082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6588" y="152400"/>
            <a:ext cx="637082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6588" y="70550"/>
            <a:ext cx="637082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