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6b31899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6b31899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6b31899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6b31899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6b31899b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6b31899b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b31899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b31899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6b31899b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6b31899b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6b31899b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6b31899b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6b31899b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6b31899b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b31899b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b31899b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87275" y="4073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 se cache-t-il </a:t>
            </a:r>
            <a:r>
              <a:rPr lang="en"/>
              <a:t>derrière</a:t>
            </a:r>
            <a:r>
              <a:rPr lang="en"/>
              <a:t> cette image noire?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8600" y="182625"/>
            <a:ext cx="5455765" cy="376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125" y="303550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8250" y="182625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575" y="273325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2900" y="258200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575" y="258200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125" y="303550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3350" y="433388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8025" y="212850"/>
            <a:ext cx="6191250" cy="42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