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7.png" ContentType="image/png"/>
  <Override PartName="/ppt/media/image18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F825829-B594-456C-8051-D20A093ECFC9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r>
              <a:rPr b="0" lang="fr-FR" sz="52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5C222F6-264E-45F6-AC41-B6BA4E396E19}" type="slidenum">
              <a:rPr b="0" lang="fr-FR" sz="10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FR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1"/>
          <p:cNvGraphicFramePr/>
          <p:nvPr/>
        </p:nvGraphicFramePr>
        <p:xfrm>
          <a:off x="226440" y="896400"/>
          <a:ext cx="4063320" cy="4025880"/>
        </p:xfrm>
        <a:graphic>
          <a:graphicData uri="http://schemas.openxmlformats.org/drawingml/2006/table">
            <a:tbl>
              <a:tblPr/>
              <a:tblGrid>
                <a:gridCol w="2477160"/>
                <a:gridCol w="1586160"/>
              </a:tblGrid>
              <a:tr h="120312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fr-FR" sz="3600" spc="-1" strike="noStrike">
                          <a:solidFill>
                            <a:srgbClr val="cc0000"/>
                          </a:solidFill>
                          <a:latin typeface="Economica"/>
                          <a:ea typeface="Economica"/>
                        </a:rPr>
                        <a:t>Je vois</a:t>
                      </a:r>
                      <a:endParaRPr b="0" lang="fr-FR" sz="3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20312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fr-FR" sz="3600" spc="-1" strike="noStrike">
                          <a:solidFill>
                            <a:srgbClr val="cc0000"/>
                          </a:solidFill>
                          <a:latin typeface="Economica"/>
                          <a:ea typeface="Economica"/>
                        </a:rPr>
                        <a:t>Je pense</a:t>
                      </a:r>
                      <a:endParaRPr b="0" lang="fr-FR" sz="3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62000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fr-FR" sz="3600" spc="-1" strike="noStrike">
                          <a:solidFill>
                            <a:srgbClr val="cc0000"/>
                          </a:solidFill>
                          <a:latin typeface="Economica"/>
                          <a:ea typeface="Economica"/>
                        </a:rPr>
                        <a:t>Je me demande</a:t>
                      </a:r>
                      <a:endParaRPr b="0" lang="fr-FR" sz="3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" name="CustomShape 2"/>
          <p:cNvSpPr/>
          <p:nvPr/>
        </p:nvSpPr>
        <p:spPr>
          <a:xfrm>
            <a:off x="622800" y="107640"/>
            <a:ext cx="8294400" cy="64728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Aujourd’hui nous allons apprendre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à décrire et analyser une image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en respectant une routine de pensée et d’expression. Nous allons aussi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apprendre de nouveaux mots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3349800" y="1821960"/>
            <a:ext cx="511920" cy="961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"/>
          <p:cNvSpPr/>
          <p:nvPr/>
        </p:nvSpPr>
        <p:spPr>
          <a:xfrm>
            <a:off x="2818440" y="2523600"/>
            <a:ext cx="511920" cy="961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5"/>
          <p:cNvSpPr/>
          <p:nvPr/>
        </p:nvSpPr>
        <p:spPr>
          <a:xfrm>
            <a:off x="3349800" y="3136680"/>
            <a:ext cx="511920" cy="1789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6"/>
          <p:cNvSpPr/>
          <p:nvPr/>
        </p:nvSpPr>
        <p:spPr>
          <a:xfrm>
            <a:off x="4685040" y="4743360"/>
            <a:ext cx="3994560" cy="1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Economica"/>
                <a:ea typeface="Economica"/>
              </a:rPr>
              <a:t>Les mystères de Harris Burdick, Chris Van Allsburg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51" name="Google Shape;60;p13" descr=""/>
          <p:cNvPicPr/>
          <p:nvPr/>
        </p:nvPicPr>
        <p:blipFill>
          <a:blip r:embed="rId1"/>
          <a:srcRect l="22328" t="17433" r="17000" b="25512"/>
          <a:stretch/>
        </p:blipFill>
        <p:spPr>
          <a:xfrm>
            <a:off x="110520" y="190440"/>
            <a:ext cx="511920" cy="481680"/>
          </a:xfrm>
          <a:prstGeom prst="rect">
            <a:avLst/>
          </a:prstGeom>
          <a:ln w="0">
            <a:noFill/>
          </a:ln>
        </p:spPr>
      </p:pic>
      <p:pic>
        <p:nvPicPr>
          <p:cNvPr id="52" name="Google Shape;61;p13" descr=""/>
          <p:cNvPicPr/>
          <p:nvPr/>
        </p:nvPicPr>
        <p:blipFill>
          <a:blip r:embed="rId2"/>
          <a:stretch/>
        </p:blipFill>
        <p:spPr>
          <a:xfrm>
            <a:off x="2818440" y="1213560"/>
            <a:ext cx="1301040" cy="728640"/>
          </a:xfrm>
          <a:prstGeom prst="rect">
            <a:avLst/>
          </a:prstGeom>
          <a:ln w="0">
            <a:noFill/>
          </a:ln>
        </p:spPr>
      </p:pic>
      <p:pic>
        <p:nvPicPr>
          <p:cNvPr id="53" name="Google Shape;62;p13" descr=""/>
          <p:cNvPicPr/>
          <p:nvPr/>
        </p:nvPicPr>
        <p:blipFill>
          <a:blip r:embed="rId3"/>
          <a:stretch/>
        </p:blipFill>
        <p:spPr>
          <a:xfrm>
            <a:off x="2864880" y="2517840"/>
            <a:ext cx="1301040" cy="728640"/>
          </a:xfrm>
          <a:prstGeom prst="rect">
            <a:avLst/>
          </a:prstGeom>
          <a:ln w="0">
            <a:noFill/>
          </a:ln>
        </p:spPr>
      </p:pic>
      <p:pic>
        <p:nvPicPr>
          <p:cNvPr id="54" name="Google Shape;63;p13" descr=""/>
          <p:cNvPicPr/>
          <p:nvPr/>
        </p:nvPicPr>
        <p:blipFill>
          <a:blip r:embed="rId4"/>
          <a:stretch/>
        </p:blipFill>
        <p:spPr>
          <a:xfrm>
            <a:off x="2818440" y="3783240"/>
            <a:ext cx="1398960" cy="870480"/>
          </a:xfrm>
          <a:prstGeom prst="rect">
            <a:avLst/>
          </a:prstGeom>
          <a:ln w="0">
            <a:noFill/>
          </a:ln>
        </p:spPr>
      </p:pic>
      <p:pic>
        <p:nvPicPr>
          <p:cNvPr id="55" name="Google Shape;64;p13" descr=""/>
          <p:cNvPicPr/>
          <p:nvPr/>
        </p:nvPicPr>
        <p:blipFill>
          <a:blip r:embed="rId5"/>
          <a:stretch/>
        </p:blipFill>
        <p:spPr>
          <a:xfrm rot="16200000">
            <a:off x="4488480" y="1263240"/>
            <a:ext cx="3912480" cy="323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69;p14" descr=""/>
          <p:cNvPicPr/>
          <p:nvPr/>
        </p:nvPicPr>
        <p:blipFill>
          <a:blip r:embed="rId1"/>
          <a:stretch/>
        </p:blipFill>
        <p:spPr>
          <a:xfrm rot="16200000">
            <a:off x="2066400" y="443520"/>
            <a:ext cx="5143320" cy="425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le 1"/>
          <p:cNvGraphicFramePr/>
          <p:nvPr/>
        </p:nvGraphicFramePr>
        <p:xfrm>
          <a:off x="226440" y="163800"/>
          <a:ext cx="4755960" cy="4758480"/>
        </p:xfrm>
        <a:graphic>
          <a:graphicData uri="http://schemas.openxmlformats.org/drawingml/2006/table">
            <a:tbl>
              <a:tblPr/>
              <a:tblGrid>
                <a:gridCol w="1323720"/>
                <a:gridCol w="3432240"/>
              </a:tblGrid>
              <a:tr h="158616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fr-FR" sz="1800" spc="-1" strike="noStrike">
                          <a:solidFill>
                            <a:srgbClr val="cc0000"/>
                          </a:solidFill>
                          <a:latin typeface="Economica"/>
                          <a:ea typeface="Economica"/>
                        </a:rPr>
                        <a:t>Je vois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58616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fr-FR" sz="1800" spc="-1" strike="noStrike">
                          <a:solidFill>
                            <a:srgbClr val="cc0000"/>
                          </a:solidFill>
                          <a:latin typeface="Economica"/>
                          <a:ea typeface="Economica"/>
                        </a:rPr>
                        <a:t>Je pense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586160">
                <a:tc>
                  <a:txBody>
                    <a:bodyPr lIns="91080" rIns="9108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fr-FR" sz="1800" spc="-1" strike="noStrike">
                          <a:solidFill>
                            <a:srgbClr val="cc0000"/>
                          </a:solidFill>
                          <a:latin typeface="Economica"/>
                          <a:ea typeface="Economica"/>
                        </a:rPr>
                        <a:t>Je me demande</a:t>
                      </a:r>
                      <a:endParaRPr b="0" lang="fr-FR" sz="18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8" name="CustomShape 2"/>
          <p:cNvSpPr/>
          <p:nvPr/>
        </p:nvSpPr>
        <p:spPr>
          <a:xfrm>
            <a:off x="277920" y="2571840"/>
            <a:ext cx="321840" cy="6336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3"/>
          <p:cNvSpPr/>
          <p:nvPr/>
        </p:nvSpPr>
        <p:spPr>
          <a:xfrm>
            <a:off x="612000" y="2975040"/>
            <a:ext cx="321840" cy="1177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0" name="Google Shape;77;p15" descr=""/>
          <p:cNvPicPr/>
          <p:nvPr/>
        </p:nvPicPr>
        <p:blipFill>
          <a:blip r:embed="rId1"/>
          <a:stretch/>
        </p:blipFill>
        <p:spPr>
          <a:xfrm>
            <a:off x="321840" y="1077120"/>
            <a:ext cx="902160" cy="496800"/>
          </a:xfrm>
          <a:prstGeom prst="rect">
            <a:avLst/>
          </a:prstGeom>
          <a:ln w="0">
            <a:noFill/>
          </a:ln>
        </p:spPr>
      </p:pic>
      <p:pic>
        <p:nvPicPr>
          <p:cNvPr id="61" name="Google Shape;78;p15" descr=""/>
          <p:cNvPicPr/>
          <p:nvPr/>
        </p:nvPicPr>
        <p:blipFill>
          <a:blip r:embed="rId2"/>
          <a:stretch/>
        </p:blipFill>
        <p:spPr>
          <a:xfrm>
            <a:off x="321840" y="2635200"/>
            <a:ext cx="902160" cy="445320"/>
          </a:xfrm>
          <a:prstGeom prst="rect">
            <a:avLst/>
          </a:prstGeom>
          <a:ln w="0">
            <a:noFill/>
          </a:ln>
        </p:spPr>
      </p:pic>
      <p:pic>
        <p:nvPicPr>
          <p:cNvPr id="62" name="Google Shape;79;p15" descr=""/>
          <p:cNvPicPr/>
          <p:nvPr/>
        </p:nvPicPr>
        <p:blipFill>
          <a:blip r:embed="rId3"/>
          <a:stretch/>
        </p:blipFill>
        <p:spPr>
          <a:xfrm>
            <a:off x="313920" y="4297680"/>
            <a:ext cx="902160" cy="442800"/>
          </a:xfrm>
          <a:prstGeom prst="rect">
            <a:avLst/>
          </a:prstGeom>
          <a:ln w="0">
            <a:noFill/>
          </a:ln>
        </p:spPr>
      </p:pic>
      <p:pic>
        <p:nvPicPr>
          <p:cNvPr id="63" name="Google Shape;80;p15" descr=""/>
          <p:cNvPicPr/>
          <p:nvPr/>
        </p:nvPicPr>
        <p:blipFill>
          <a:blip r:embed="rId4"/>
          <a:stretch/>
        </p:blipFill>
        <p:spPr>
          <a:xfrm rot="16200000">
            <a:off x="4733640" y="562680"/>
            <a:ext cx="4627440" cy="383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5828040" y="802080"/>
            <a:ext cx="3224880" cy="426168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2"/>
          <p:cNvSpPr/>
          <p:nvPr/>
        </p:nvSpPr>
        <p:spPr>
          <a:xfrm>
            <a:off x="622800" y="107640"/>
            <a:ext cx="8430120" cy="64728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Aujourd’hui nous allons consolider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notre maîtrise des mots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que nous apprenons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en les manipulant dans des phrases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. 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66" name="Google Shape;87;p16" descr=""/>
          <p:cNvPicPr/>
          <p:nvPr/>
        </p:nvPicPr>
        <p:blipFill>
          <a:blip r:embed="rId1"/>
          <a:srcRect l="22328" t="17433" r="17000" b="25512"/>
          <a:stretch/>
        </p:blipFill>
        <p:spPr>
          <a:xfrm>
            <a:off x="110520" y="190440"/>
            <a:ext cx="511920" cy="48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622800" y="107640"/>
            <a:ext cx="8294400" cy="64728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Aujourd’hui nous allons apprendre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à décrire et analyser une image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en utilisant des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mots qui organisent les phrases entre-elles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. Nous allons aussi apprendre à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réutiliser des mots connus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68" name="Google Shape;93;p17" descr=""/>
          <p:cNvPicPr/>
          <p:nvPr/>
        </p:nvPicPr>
        <p:blipFill>
          <a:blip r:embed="rId1"/>
          <a:srcRect l="22328" t="17433" r="17000" b="25512"/>
          <a:stretch/>
        </p:blipFill>
        <p:spPr>
          <a:xfrm>
            <a:off x="110520" y="190440"/>
            <a:ext cx="511920" cy="481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9" name="Table 2"/>
          <p:cNvGraphicFramePr/>
          <p:nvPr/>
        </p:nvGraphicFramePr>
        <p:xfrm>
          <a:off x="110520" y="2173680"/>
          <a:ext cx="1809000" cy="2780640"/>
        </p:xfrm>
        <a:graphic>
          <a:graphicData uri="http://schemas.openxmlformats.org/drawingml/2006/table">
            <a:tbl>
              <a:tblPr/>
              <a:tblGrid>
                <a:gridCol w="1809360"/>
              </a:tblGrid>
              <a:tr h="57960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Pour commencer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4036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D’abord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4036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Tout d’abord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4036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Dès que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7996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 premier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le 3"/>
          <p:cNvGraphicFramePr/>
          <p:nvPr/>
        </p:nvGraphicFramePr>
        <p:xfrm>
          <a:off x="3776400" y="2173680"/>
          <a:ext cx="1695600" cy="2780640"/>
        </p:xfrm>
        <a:graphic>
          <a:graphicData uri="http://schemas.openxmlformats.org/drawingml/2006/table">
            <a:tbl>
              <a:tblPr/>
              <a:tblGrid>
                <a:gridCol w="1695960"/>
              </a:tblGrid>
              <a:tr h="55584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Enfin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</a:tr>
              <a:tr h="55584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Pour finir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</a:tr>
              <a:tr h="55584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 dernier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</a:tr>
              <a:tr h="55584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Pour conclure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</a:tr>
              <a:tr h="55728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Alors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4"/>
          <p:cNvGraphicFramePr/>
          <p:nvPr/>
        </p:nvGraphicFramePr>
        <p:xfrm>
          <a:off x="2077200" y="2173680"/>
          <a:ext cx="1541160" cy="2780640"/>
        </p:xfrm>
        <a:graphic>
          <a:graphicData uri="http://schemas.openxmlformats.org/drawingml/2006/table">
            <a:tbl>
              <a:tblPr/>
              <a:tblGrid>
                <a:gridCol w="1541520"/>
              </a:tblGrid>
              <a:tr h="56376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Ensuite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06666"/>
                    </a:solidFill>
                  </a:tcPr>
                </a:tc>
              </a:tr>
              <a:tr h="52560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Puis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06666"/>
                    </a:solidFill>
                  </a:tcPr>
                </a:tc>
              </a:tr>
              <a:tr h="56376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 second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06666"/>
                    </a:solidFill>
                  </a:tcPr>
                </a:tc>
              </a:tr>
              <a:tr h="56376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Après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06666"/>
                    </a:solidFill>
                  </a:tcPr>
                </a:tc>
              </a:tr>
              <a:tr h="56376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 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06666"/>
                    </a:solidFill>
                  </a:tcPr>
                </a:tc>
              </a:tr>
            </a:tbl>
          </a:graphicData>
        </a:graphic>
      </p:graphicFrame>
      <p:sp>
        <p:nvSpPr>
          <p:cNvPr id="72" name="CustomShape 5"/>
          <p:cNvSpPr/>
          <p:nvPr/>
        </p:nvSpPr>
        <p:spPr>
          <a:xfrm>
            <a:off x="158400" y="871560"/>
            <a:ext cx="5262120" cy="1136880"/>
          </a:xfrm>
          <a:prstGeom prst="wedgeRoundRectCallout">
            <a:avLst>
              <a:gd name="adj1" fmla="val -15161"/>
              <a:gd name="adj2" fmla="val 61945"/>
              <a:gd name="adj3" fmla="val 0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Arial"/>
              </a:rPr>
              <a:t>Nous allons construire chacun 3 phrases qui décrivent ou expliquent l’image que nous avons déjà étudiée. Nous devons utiliser 1 connecteur de chaque colonne pour chaque phrase.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73" name="Google Shape;98;p17" descr=""/>
          <p:cNvPicPr/>
          <p:nvPr/>
        </p:nvPicPr>
        <p:blipFill>
          <a:blip r:embed="rId2"/>
          <a:stretch/>
        </p:blipFill>
        <p:spPr>
          <a:xfrm rot="16200000">
            <a:off x="5292360" y="1379160"/>
            <a:ext cx="3912480" cy="323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le 1"/>
          <p:cNvGraphicFramePr/>
          <p:nvPr/>
        </p:nvGraphicFramePr>
        <p:xfrm>
          <a:off x="158040" y="2571840"/>
          <a:ext cx="1809000" cy="2295000"/>
        </p:xfrm>
        <a:graphic>
          <a:graphicData uri="http://schemas.openxmlformats.org/drawingml/2006/table">
            <a:tbl>
              <a:tblPr/>
              <a:tblGrid>
                <a:gridCol w="1809360"/>
              </a:tblGrid>
              <a:tr h="46584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Pour commencer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45432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D’abord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45432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Tout d’abord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45432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Dès que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46620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 premier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Table 2"/>
          <p:cNvGraphicFramePr/>
          <p:nvPr/>
        </p:nvGraphicFramePr>
        <p:xfrm>
          <a:off x="3823920" y="2580480"/>
          <a:ext cx="1695600" cy="2224440"/>
        </p:xfrm>
        <a:graphic>
          <a:graphicData uri="http://schemas.openxmlformats.org/drawingml/2006/table">
            <a:tbl>
              <a:tblPr/>
              <a:tblGrid>
                <a:gridCol w="1695960"/>
              </a:tblGrid>
              <a:tr h="44460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Enfin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</a:tr>
              <a:tr h="44460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Pour finir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</a:tr>
              <a:tr h="44460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 dernier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</a:tr>
              <a:tr h="44460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Pour conclure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</a:tr>
              <a:tr h="44604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Alors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5e0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3"/>
          <p:cNvGraphicFramePr/>
          <p:nvPr/>
        </p:nvGraphicFramePr>
        <p:xfrm>
          <a:off x="2125080" y="2580480"/>
          <a:ext cx="1541160" cy="2224440"/>
        </p:xfrm>
        <a:graphic>
          <a:graphicData uri="http://schemas.openxmlformats.org/drawingml/2006/table">
            <a:tbl>
              <a:tblPr/>
              <a:tblGrid>
                <a:gridCol w="1541520"/>
              </a:tblGrid>
              <a:tr h="44568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Ensuite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06666"/>
                    </a:solidFill>
                  </a:tcPr>
                </a:tc>
              </a:tr>
              <a:tr h="44208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Puis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06666"/>
                    </a:solidFill>
                  </a:tcPr>
                </a:tc>
              </a:tr>
              <a:tr h="44568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 second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06666"/>
                    </a:solidFill>
                  </a:tcPr>
                </a:tc>
              </a:tr>
              <a:tr h="44568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Après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06666"/>
                    </a:solidFill>
                  </a:tcPr>
                </a:tc>
              </a:tr>
              <a:tr h="445320">
                <a:tc>
                  <a:txBody>
                    <a:bodyPr lIns="68400" rIns="68400" tIns="91080" bIns="9108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fr-FR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 </a:t>
                      </a:r>
                      <a:endParaRPr b="0" lang="fr-FR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066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Table 4"/>
          <p:cNvGraphicFramePr/>
          <p:nvPr/>
        </p:nvGraphicFramePr>
        <p:xfrm>
          <a:off x="149040" y="333360"/>
          <a:ext cx="5379840" cy="2067480"/>
        </p:xfrm>
        <a:graphic>
          <a:graphicData uri="http://schemas.openxmlformats.org/drawingml/2006/table">
            <a:tbl>
              <a:tblPr/>
              <a:tblGrid>
                <a:gridCol w="5379840"/>
              </a:tblGrid>
              <a:tr h="1271880"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795600">
                <a:tc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8" name="Google Shape;107;p18" descr=""/>
          <p:cNvPicPr/>
          <p:nvPr/>
        </p:nvPicPr>
        <p:blipFill>
          <a:blip r:embed="rId1"/>
          <a:stretch/>
        </p:blipFill>
        <p:spPr>
          <a:xfrm rot="16200000">
            <a:off x="5408280" y="952560"/>
            <a:ext cx="3912480" cy="323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622800" y="107640"/>
            <a:ext cx="8294400" cy="64728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Aujourd’hui nous allons apprendre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à débattre ensemble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sur la proposition (titre et phrase) de l’auteur sur l’illustration que nous avons étudiée.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80" name="Google Shape;113;p19" descr=""/>
          <p:cNvPicPr/>
          <p:nvPr/>
        </p:nvPicPr>
        <p:blipFill>
          <a:blip r:embed="rId1"/>
          <a:srcRect l="22328" t="17433" r="17000" b="25512"/>
          <a:stretch/>
        </p:blipFill>
        <p:spPr>
          <a:xfrm>
            <a:off x="110520" y="190440"/>
            <a:ext cx="511920" cy="481680"/>
          </a:xfrm>
          <a:prstGeom prst="rect">
            <a:avLst/>
          </a:prstGeom>
          <a:ln w="0"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622800" y="846720"/>
            <a:ext cx="8294400" cy="64728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Puis nous allons i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maginer et inventer la suite du texte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Arial"/>
              </a:rPr>
              <a:t> à partir de cette phrase proposée par l’auteur. Nous travaillerons d’abord à l’oral, puis ensuite à l’écrit.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82" name="Google Shape;115;p19" descr=""/>
          <p:cNvPicPr/>
          <p:nvPr/>
        </p:nvPicPr>
        <p:blipFill>
          <a:blip r:embed="rId2"/>
          <a:srcRect l="22328" t="17433" r="17000" b="25512"/>
          <a:stretch/>
        </p:blipFill>
        <p:spPr>
          <a:xfrm>
            <a:off x="110520" y="929880"/>
            <a:ext cx="511920" cy="481680"/>
          </a:xfrm>
          <a:prstGeom prst="rect">
            <a:avLst/>
          </a:prstGeom>
          <a:ln w="0">
            <a:noFill/>
          </a:ln>
        </p:spPr>
      </p:pic>
      <p:pic>
        <p:nvPicPr>
          <p:cNvPr id="83" name="Google Shape;116;p19" descr=""/>
          <p:cNvPicPr/>
          <p:nvPr/>
        </p:nvPicPr>
        <p:blipFill>
          <a:blip r:embed="rId3"/>
          <a:stretch/>
        </p:blipFill>
        <p:spPr>
          <a:xfrm rot="16200000">
            <a:off x="5111280" y="1880280"/>
            <a:ext cx="3409920" cy="2822400"/>
          </a:xfrm>
          <a:prstGeom prst="rect">
            <a:avLst/>
          </a:prstGeom>
          <a:ln w="0">
            <a:noFill/>
          </a:ln>
        </p:spPr>
      </p:pic>
      <p:pic>
        <p:nvPicPr>
          <p:cNvPr id="84" name="Google Shape;117;p19" descr=""/>
          <p:cNvPicPr/>
          <p:nvPr/>
        </p:nvPicPr>
        <p:blipFill>
          <a:blip r:embed="rId4"/>
          <a:stretch/>
        </p:blipFill>
        <p:spPr>
          <a:xfrm rot="16200000">
            <a:off x="2115720" y="1078920"/>
            <a:ext cx="1555200" cy="4541400"/>
          </a:xfrm>
          <a:prstGeom prst="rect">
            <a:avLst/>
          </a:prstGeom>
          <a:ln w="9525">
            <a:solidFill>
              <a:schemeClr val="dk2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LibreOffice/7.0.3.1$Windows_X86_64 LibreOffice_project/d7547858d014d4cf69878db179d326fc3483e082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dcterms:modified xsi:type="dcterms:W3CDTF">2021-04-05T18:53:50Z</dcterms:modified>
  <cp:revision>1</cp:revision>
  <dc:subject/>
  <dc:title/>
</cp:coreProperties>
</file>